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4199513" cy="3131978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9472" userDrawn="1">
          <p15:clr>
            <a:srgbClr val="A4A3A4"/>
          </p15:clr>
        </p15:guide>
        <p15:guide id="2" orient="horz" pos="3399" userDrawn="1">
          <p15:clr>
            <a:srgbClr val="A4A3A4"/>
          </p15:clr>
        </p15:guide>
        <p15:guide id="3" pos="21051" userDrawn="1">
          <p15:clr>
            <a:srgbClr val="A4A3A4"/>
          </p15:clr>
        </p15:guide>
        <p15:guide id="4" pos="11295" userDrawn="1">
          <p15:clr>
            <a:srgbClr val="A4A3A4"/>
          </p15:clr>
        </p15:guide>
        <p15:guide id="5" pos="461" userDrawn="1">
          <p15:clr>
            <a:srgbClr val="A4A3A4"/>
          </p15:clr>
        </p15:guide>
        <p15:guide id="6" pos="7479" userDrawn="1">
          <p15:clr>
            <a:srgbClr val="A4A3A4"/>
          </p15:clr>
        </p15:guide>
        <p15:guide id="7" pos="14464" userDrawn="1">
          <p15:clr>
            <a:srgbClr val="A4A3A4"/>
          </p15:clr>
        </p15:guide>
        <p15:guide id="8" pos="7079" userDrawn="1">
          <p15:clr>
            <a:srgbClr val="A4A3A4"/>
          </p15:clr>
        </p15:guide>
        <p15:guide id="9" orient="horz" pos="3118" userDrawn="1">
          <p15:clr>
            <a:srgbClr val="A4A3A4"/>
          </p15:clr>
        </p15:guide>
        <p15:guide id="10" orient="horz" pos="8169" userDrawn="1">
          <p15:clr>
            <a:srgbClr val="A4A3A4"/>
          </p15:clr>
        </p15:guide>
        <p15:guide id="11" orient="horz" pos="1835" userDrawn="1">
          <p15:clr>
            <a:srgbClr val="A4A3A4"/>
          </p15:clr>
        </p15:guide>
        <p15:guide id="12" orient="horz" pos="3789" userDrawn="1">
          <p15:clr>
            <a:srgbClr val="A4A3A4"/>
          </p15:clr>
        </p15:guide>
        <p15:guide id="13" orient="horz" pos="18447" userDrawn="1">
          <p15:clr>
            <a:srgbClr val="A4A3A4"/>
          </p15:clr>
        </p15:guide>
        <p15:guide id="14" orient="horz" pos="13198" userDrawn="1">
          <p15:clr>
            <a:srgbClr val="A4A3A4"/>
          </p15:clr>
        </p15:guide>
        <p15:guide id="15" orient="horz" pos="8483" userDrawn="1">
          <p15:clr>
            <a:srgbClr val="A4A3A4"/>
          </p15:clr>
        </p15:guide>
        <p15:guide id="16" orient="horz" pos="13613" userDrawn="1">
          <p15:clr>
            <a:srgbClr val="A4A3A4"/>
          </p15:clr>
        </p15:guide>
        <p15:guide id="17" orient="horz" pos="13849" userDrawn="1">
          <p15:clr>
            <a:srgbClr val="A4A3A4"/>
          </p15:clr>
        </p15:guide>
        <p15:guide id="18" orient="horz" pos="18250" userDrawn="1">
          <p15:clr>
            <a:srgbClr val="A4A3A4"/>
          </p15:clr>
        </p15:guide>
        <p15:guide id="19" orient="horz" pos="12922" userDrawn="1">
          <p15:clr>
            <a:srgbClr val="A4A3A4"/>
          </p15:clr>
        </p15:guide>
        <p15:guide id="20" orient="horz" pos="8818" userDrawn="1">
          <p15:clr>
            <a:srgbClr val="A4A3A4"/>
          </p15:clr>
        </p15:guide>
        <p15:guide id="21" orient="horz" pos="7970" userDrawn="1">
          <p15:clr>
            <a:srgbClr val="A4A3A4"/>
          </p15:clr>
        </p15:guide>
        <p15:guide id="22" orient="horz" pos="290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9">
          <p15:clr>
            <a:srgbClr val="A4A3A4"/>
          </p15:clr>
        </p15:guide>
        <p15:guide id="2" pos="2468">
          <p15:clr>
            <a:srgbClr val="A4A3A4"/>
          </p15:clr>
        </p15:guide>
      </p15:notes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EXu76MsU91Fegn+2sedwQD2eM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E43"/>
    <a:srgbClr val="CC9900"/>
    <a:srgbClr val="3F3F1C"/>
    <a:srgbClr val="73C376"/>
    <a:srgbClr val="8BC3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8" d="100"/>
          <a:sy n="18" d="100"/>
        </p:scale>
        <p:origin x="1867" y="134"/>
      </p:cViewPr>
      <p:guideLst>
        <p:guide orient="horz" pos="19472"/>
        <p:guide orient="horz" pos="3399"/>
        <p:guide pos="21051"/>
        <p:guide pos="11295"/>
        <p:guide pos="461"/>
        <p:guide pos="7479"/>
        <p:guide pos="14464"/>
        <p:guide pos="7079"/>
        <p:guide orient="horz" pos="3118"/>
        <p:guide orient="horz" pos="8169"/>
        <p:guide orient="horz" pos="1835"/>
        <p:guide orient="horz" pos="3789"/>
        <p:guide orient="horz" pos="18447"/>
        <p:guide orient="horz" pos="13198"/>
        <p:guide orient="horz" pos="8483"/>
        <p:guide orient="horz" pos="13613"/>
        <p:guide orient="horz" pos="13849"/>
        <p:guide orient="horz" pos="18250"/>
        <p:guide orient="horz" pos="12922"/>
        <p:guide orient="horz" pos="8818"/>
        <p:guide orient="horz" pos="7970"/>
        <p:guide orient="horz" pos="290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79"/>
        <p:guide pos="24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557338" y="685800"/>
            <a:ext cx="37433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3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57338" y="685800"/>
            <a:ext cx="37433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" name="Google Shape;1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eer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89FF2B8D-4DD7-4C65-91AD-4656E319C3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5534" y="522183"/>
            <a:ext cx="4358243" cy="1458429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64" userDrawn="1">
          <p15:clr>
            <a:srgbClr val="FBAE40"/>
          </p15:clr>
        </p15:guide>
        <p15:guide id="2" pos="1077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376C5EE-6A9C-4C0E-8C05-DC26063E7E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5534" y="522183"/>
            <a:ext cx="4358243" cy="145842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1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64" userDrawn="1">
          <p15:clr>
            <a:srgbClr val="F26B43"/>
          </p15:clr>
        </p15:guide>
        <p15:guide id="2" pos="1077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"/>
          <p:cNvSpPr/>
          <p:nvPr/>
        </p:nvSpPr>
        <p:spPr>
          <a:xfrm>
            <a:off x="6607344" y="2129247"/>
            <a:ext cx="20954440" cy="1678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737" tIns="41368" rIns="82737" bIns="41368" anchor="t" anchorCtr="0">
            <a:spAutoFit/>
          </a:bodyPr>
          <a:lstStyle/>
          <a:p>
            <a:pPr algn="ctr">
              <a:lnSpc>
                <a:spcPct val="140000"/>
              </a:lnSpc>
              <a:buSzPts val="1200"/>
            </a:pPr>
            <a:r>
              <a:rPr lang="es-ES" sz="1851" b="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Autores</a:t>
            </a:r>
            <a:r>
              <a:rPr lang="es-ES" sz="1851" b="1" dirty="0">
                <a:solidFill>
                  <a:srgbClr val="7F7F7F"/>
                </a:solidFill>
                <a:latin typeface="+mj-lt"/>
                <a:ea typeface="Verdana"/>
                <a:cs typeface="Verdana"/>
                <a:sym typeface="Verdana"/>
              </a:rPr>
              <a:t>,</a:t>
            </a:r>
          </a:p>
          <a:p>
            <a:pPr algn="ctr">
              <a:lnSpc>
                <a:spcPct val="140000"/>
              </a:lnSpc>
              <a:buSzPts val="1200"/>
            </a:pPr>
            <a:r>
              <a:rPr lang="es-ES" sz="1851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Filiación, Contacto (dirección de e-mail)</a:t>
            </a:r>
          </a:p>
          <a:p>
            <a:pPr algn="ctr">
              <a:lnSpc>
                <a:spcPct val="140000"/>
              </a:lnSpc>
              <a:buSzPts val="1200"/>
            </a:pPr>
            <a:endParaRPr lang="es-ES" sz="1851" dirty="0">
              <a:solidFill>
                <a:schemeClr val="tx1"/>
              </a:solidFill>
              <a:latin typeface="+mj-lt"/>
              <a:ea typeface="Verdana"/>
              <a:sym typeface="Verdana"/>
            </a:endParaRPr>
          </a:p>
          <a:p>
            <a:pPr algn="ctr">
              <a:lnSpc>
                <a:spcPct val="140000"/>
              </a:lnSpc>
              <a:buSzPts val="1200"/>
            </a:pPr>
            <a:r>
              <a:rPr lang="es-ES" sz="1851" dirty="0">
                <a:solidFill>
                  <a:schemeClr val="tx1"/>
                </a:solidFill>
                <a:latin typeface="+mj-lt"/>
                <a:ea typeface="Verdana"/>
                <a:sym typeface="Verdana"/>
              </a:rPr>
              <a:t>(fuente ARIAL, CUERPO 20 = 7 mm)</a:t>
            </a:r>
            <a:endParaRPr sz="185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5" name="Google Shape;45;p1"/>
          <p:cNvSpPr/>
          <p:nvPr/>
        </p:nvSpPr>
        <p:spPr>
          <a:xfrm>
            <a:off x="5801018" y="352260"/>
            <a:ext cx="22610925" cy="1624987"/>
          </a:xfrm>
          <a:prstGeom prst="rect">
            <a:avLst/>
          </a:prstGeom>
          <a:solidFill>
            <a:srgbClr val="FFCE43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737" tIns="82737" rIns="82737" bIns="82737" anchor="ctr" anchorCtr="0">
            <a:noAutofit/>
          </a:bodyPr>
          <a:lstStyle/>
          <a:p>
            <a:pPr algn="ctr"/>
            <a:r>
              <a:rPr lang="es-ES" sz="3980" b="1" dirty="0">
                <a:solidFill>
                  <a:srgbClr val="3F3F1C"/>
                </a:solidFill>
              </a:rPr>
              <a:t>Título</a:t>
            </a:r>
          </a:p>
          <a:p>
            <a:pPr algn="ctr"/>
            <a:r>
              <a:rPr lang="es-ES" sz="2221" dirty="0">
                <a:solidFill>
                  <a:srgbClr val="3F3F1C"/>
                </a:solidFill>
              </a:rPr>
              <a:t>(fuente Arial, cuerpo 43 = 15 mm)</a:t>
            </a:r>
            <a:endParaRPr sz="2221" dirty="0">
              <a:solidFill>
                <a:srgbClr val="3F3F1C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F3A1496F-B267-1CB5-1280-3286C41D1B86}"/>
              </a:ext>
            </a:extLst>
          </p:cNvPr>
          <p:cNvSpPr/>
          <p:nvPr/>
        </p:nvSpPr>
        <p:spPr>
          <a:xfrm>
            <a:off x="29056194" y="352260"/>
            <a:ext cx="3465440" cy="1589786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784" b="1" dirty="0">
                <a:solidFill>
                  <a:schemeClr val="tx1"/>
                </a:solidFill>
              </a:rPr>
              <a:t>LOGO</a:t>
            </a:r>
            <a:endParaRPr lang="es-ES" sz="1392" b="1" dirty="0">
              <a:solidFill>
                <a:schemeClr val="tx1"/>
              </a:solidFill>
            </a:endParaRPr>
          </a:p>
          <a:p>
            <a:pPr algn="ctr"/>
            <a:r>
              <a:rPr lang="es-ES" sz="2784" b="1" dirty="0">
                <a:solidFill>
                  <a:schemeClr val="tx1"/>
                </a:solidFill>
              </a:rPr>
              <a:t>INSTITUCIÓN</a:t>
            </a:r>
            <a:endParaRPr lang="es-AR" sz="1392" b="1" dirty="0">
              <a:solidFill>
                <a:schemeClr val="tx1"/>
              </a:solidFill>
            </a:endParaRP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70CE0F9D-57F0-676F-5224-B4234BD97787}"/>
              </a:ext>
            </a:extLst>
          </p:cNvPr>
          <p:cNvSpPr txBox="1"/>
          <p:nvPr/>
        </p:nvSpPr>
        <p:spPr>
          <a:xfrm>
            <a:off x="12338803" y="25477307"/>
            <a:ext cx="203981" cy="279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121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34</Words>
  <Application>Microsoft Office PowerPoint</Application>
  <PresentationFormat>Personalizado</PresentationFormat>
  <Paragraphs>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Office-Design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tobias.kuemmerle@biogeo-berlin.de</dc:creator>
  <cp:lastModifiedBy>Alejandro Alvarez</cp:lastModifiedBy>
  <cp:revision>10</cp:revision>
  <dcterms:created xsi:type="dcterms:W3CDTF">2013-11-20T10:57:14Z</dcterms:created>
  <dcterms:modified xsi:type="dcterms:W3CDTF">2026-03-25T14:41:42Z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0x0101001F5E5232E72C0D41B0917E3C7120A394</vt:lpwstr>
  </property>
</Properties>
</file>